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sldIdLst>
    <p:sldId id="256" r:id="rId2"/>
    <p:sldId id="258" r:id="rId3"/>
    <p:sldId id="257" r:id="rId4"/>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57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7" name="6 - Ισοσκελές τρίγωνο"/>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 Τίτλος"/>
          <p:cNvSpPr>
            <a:spLocks noGrp="1"/>
          </p:cNvSpPr>
          <p:nvPr>
            <p:ph type="ctrTitle"/>
          </p:nvPr>
        </p:nvSpPr>
        <p:spPr>
          <a:xfrm>
            <a:off x="540544" y="776288"/>
            <a:ext cx="8062912" cy="1470025"/>
          </a:xfrm>
        </p:spPr>
        <p:txBody>
          <a:bodyPr anchor="b">
            <a:normAutofit/>
          </a:bodyPr>
          <a:lstStyle>
            <a:lvl1pPr algn="r">
              <a:defRPr sz="4400"/>
            </a:lvl1pPr>
          </a:lstStyle>
          <a:p>
            <a:r>
              <a:rPr kumimoji="0" lang="el-GR" smtClean="0"/>
              <a:t>Kλικ για επεξεργασία του τίτλου</a:t>
            </a:r>
            <a:endParaRPr kumimoji="0" lang="en-US"/>
          </a:p>
        </p:txBody>
      </p:sp>
      <p:sp>
        <p:nvSpPr>
          <p:cNvPr id="9" name="8 - Υπότιτλος"/>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
        <p:nvSpPr>
          <p:cNvPr id="28" name="27 - Θέση ημερομηνίας"/>
          <p:cNvSpPr>
            <a:spLocks noGrp="1"/>
          </p:cNvSpPr>
          <p:nvPr>
            <p:ph type="dt" sz="half" idx="10"/>
          </p:nvPr>
        </p:nvSpPr>
        <p:spPr>
          <a:xfrm>
            <a:off x="1371600" y="6012656"/>
            <a:ext cx="5791200" cy="365125"/>
          </a:xfrm>
        </p:spPr>
        <p:txBody>
          <a:bodyPr tIns="0" bIns="0" anchor="t"/>
          <a:lstStyle>
            <a:lvl1pPr algn="r">
              <a:defRPr sz="1000"/>
            </a:lvl1pPr>
          </a:lstStyle>
          <a:p>
            <a:fld id="{95A7F44B-A62A-4FCE-8A31-F63B3F4382F7}" type="datetimeFigureOut">
              <a:rPr lang="el-GR" smtClean="0"/>
              <a:pPr/>
              <a:t>8/5/2014</a:t>
            </a:fld>
            <a:endParaRPr lang="el-GR"/>
          </a:p>
        </p:txBody>
      </p:sp>
      <p:sp>
        <p:nvSpPr>
          <p:cNvPr id="17" name="16 - Θέση υποσέλιδου"/>
          <p:cNvSpPr>
            <a:spLocks noGrp="1"/>
          </p:cNvSpPr>
          <p:nvPr>
            <p:ph type="ftr" sz="quarter" idx="11"/>
          </p:nvPr>
        </p:nvSpPr>
        <p:spPr>
          <a:xfrm>
            <a:off x="1371600" y="5650704"/>
            <a:ext cx="5791200" cy="365125"/>
          </a:xfrm>
        </p:spPr>
        <p:txBody>
          <a:bodyPr tIns="0" bIns="0" anchor="b"/>
          <a:lstStyle>
            <a:lvl1pPr algn="r">
              <a:defRPr sz="1100"/>
            </a:lvl1pPr>
          </a:lstStyle>
          <a:p>
            <a:endParaRPr lang="el-GR"/>
          </a:p>
        </p:txBody>
      </p:sp>
      <p:sp>
        <p:nvSpPr>
          <p:cNvPr id="29" name="28 - Θέση αριθμού διαφάνειας"/>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9D079E41-A545-4C43-8355-2CEB9E69822D}"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95A7F44B-A62A-4FCE-8A31-F63B3F4382F7}" type="datetimeFigureOut">
              <a:rPr lang="el-GR" smtClean="0"/>
              <a:pPr/>
              <a:t>8/5/2014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9D079E41-A545-4C43-8355-2CEB9E69822D}"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781800" y="381000"/>
            <a:ext cx="1905000" cy="5486400"/>
          </a:xfrm>
        </p:spPr>
        <p:txBody>
          <a:bodyPr vert="eaVer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381000"/>
            <a:ext cx="6248400" cy="5486400"/>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95A7F44B-A62A-4FCE-8A31-F63B3F4382F7}" type="datetimeFigureOut">
              <a:rPr lang="el-GR" smtClean="0"/>
              <a:pPr/>
              <a:t>8/5/2014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9D079E41-A545-4C43-8355-2CEB9E69822D}"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67494"/>
            <a:ext cx="8229600" cy="1399032"/>
          </a:xfrm>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idx="1"/>
          </p:nvPr>
        </p:nvSpPr>
        <p:spPr>
          <a:xfrm>
            <a:off x="457200" y="1882808"/>
            <a:ext cx="8229600" cy="45720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a:xfrm>
            <a:off x="4791456" y="6480048"/>
            <a:ext cx="2133600" cy="301752"/>
          </a:xfrm>
        </p:spPr>
        <p:txBody>
          <a:bodyPr/>
          <a:lstStyle/>
          <a:p>
            <a:fld id="{95A7F44B-A62A-4FCE-8A31-F63B3F4382F7}" type="datetimeFigureOut">
              <a:rPr lang="el-GR" smtClean="0"/>
              <a:pPr/>
              <a:t>8/5/2014</a:t>
            </a:fld>
            <a:endParaRPr lang="el-GR"/>
          </a:p>
        </p:txBody>
      </p:sp>
      <p:sp>
        <p:nvSpPr>
          <p:cNvPr id="5" name="4 - Θέση υποσέλιδου"/>
          <p:cNvSpPr>
            <a:spLocks noGrp="1"/>
          </p:cNvSpPr>
          <p:nvPr>
            <p:ph type="ftr" sz="quarter" idx="11"/>
          </p:nvPr>
        </p:nvSpPr>
        <p:spPr>
          <a:xfrm>
            <a:off x="457200" y="6480969"/>
            <a:ext cx="4260056" cy="300831"/>
          </a:xfrm>
        </p:spPr>
        <p:txBody>
          <a:bodyPr/>
          <a:lstStyle/>
          <a:p>
            <a:endParaRPr lang="el-GR"/>
          </a:p>
        </p:txBody>
      </p:sp>
      <p:sp>
        <p:nvSpPr>
          <p:cNvPr id="6" name="5 - Θέση αριθμού διαφάνειας"/>
          <p:cNvSpPr>
            <a:spLocks noGrp="1"/>
          </p:cNvSpPr>
          <p:nvPr>
            <p:ph type="sldNum" sz="quarter" idx="12"/>
          </p:nvPr>
        </p:nvSpPr>
        <p:spPr/>
        <p:txBody>
          <a:bodyPr/>
          <a:lstStyle/>
          <a:p>
            <a:fld id="{9D079E41-A545-4C43-8355-2CEB9E69822D}"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bg>
      <p:bgRef idx="1002">
        <a:schemeClr val="bg1"/>
      </p:bgRef>
    </p:bg>
    <p:spTree>
      <p:nvGrpSpPr>
        <p:cNvPr id="1" name=""/>
        <p:cNvGrpSpPr/>
        <p:nvPr/>
      </p:nvGrpSpPr>
      <p:grpSpPr>
        <a:xfrm>
          <a:off x="0" y="0"/>
          <a:ext cx="0" cy="0"/>
          <a:chOff x="0" y="0"/>
          <a:chExt cx="0" cy="0"/>
        </a:xfrm>
      </p:grpSpPr>
      <p:sp>
        <p:nvSpPr>
          <p:cNvPr id="9" name="8 - Ορθογώνιο τρίγωνο"/>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7 - Ισοσκελές τρίγωνο"/>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3 - Θέση ημερομηνίας"/>
          <p:cNvSpPr>
            <a:spLocks noGrp="1"/>
          </p:cNvSpPr>
          <p:nvPr>
            <p:ph type="dt" sz="half" idx="10"/>
          </p:nvPr>
        </p:nvSpPr>
        <p:spPr>
          <a:xfrm>
            <a:off x="6955632" y="6477000"/>
            <a:ext cx="2133600" cy="304800"/>
          </a:xfrm>
        </p:spPr>
        <p:txBody>
          <a:bodyPr/>
          <a:lstStyle/>
          <a:p>
            <a:fld id="{95A7F44B-A62A-4FCE-8A31-F63B3F4382F7}" type="datetimeFigureOut">
              <a:rPr lang="el-GR" smtClean="0"/>
              <a:pPr/>
              <a:t>8/5/2014</a:t>
            </a:fld>
            <a:endParaRPr lang="el-GR"/>
          </a:p>
        </p:txBody>
      </p:sp>
      <p:sp>
        <p:nvSpPr>
          <p:cNvPr id="5" name="4 - Θέση υποσέλιδου"/>
          <p:cNvSpPr>
            <a:spLocks noGrp="1"/>
          </p:cNvSpPr>
          <p:nvPr>
            <p:ph type="ftr" sz="quarter" idx="11"/>
          </p:nvPr>
        </p:nvSpPr>
        <p:spPr>
          <a:xfrm>
            <a:off x="2619376" y="6480969"/>
            <a:ext cx="4260056" cy="300831"/>
          </a:xfrm>
        </p:spPr>
        <p:txBody>
          <a:bodyPr/>
          <a:lstStyle/>
          <a:p>
            <a:endParaRPr lang="el-GR"/>
          </a:p>
        </p:txBody>
      </p:sp>
      <p:sp>
        <p:nvSpPr>
          <p:cNvPr id="6" name="5 - Θέση αριθμού διαφάνειας"/>
          <p:cNvSpPr>
            <a:spLocks noGrp="1"/>
          </p:cNvSpPr>
          <p:nvPr>
            <p:ph type="sldNum" sz="quarter" idx="12"/>
          </p:nvPr>
        </p:nvSpPr>
        <p:spPr>
          <a:xfrm>
            <a:off x="8451056" y="809624"/>
            <a:ext cx="502920" cy="300831"/>
          </a:xfrm>
        </p:spPr>
        <p:txBody>
          <a:bodyPr/>
          <a:lstStyle/>
          <a:p>
            <a:fld id="{9D079E41-A545-4C43-8355-2CEB9E69822D}" type="slidenum">
              <a:rPr lang="el-GR" smtClean="0"/>
              <a:pPr/>
              <a:t>‹#›</a:t>
            </a:fld>
            <a:endParaRPr lang="el-GR"/>
          </a:p>
        </p:txBody>
      </p:sp>
      <p:cxnSp>
        <p:nvCxnSpPr>
          <p:cNvPr id="11" name="10 - Ευθεία γραμμή σύνδεσης"/>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9 - Ευθεία γραμμή σύνδεσης"/>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1 - Τίτλος"/>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marL="0" algn="l">
              <a:defRPr/>
            </a:lvl1pPr>
          </a:lstStyle>
          <a:p>
            <a:r>
              <a:rPr kumimoji="0" lang="el-GR" smtClean="0"/>
              <a:t>Kλικ για επεξεργασία του τίτλου</a:t>
            </a:r>
            <a:endParaRPr kumimoji="0" lang="en-US"/>
          </a:p>
        </p:txBody>
      </p:sp>
      <p:sp>
        <p:nvSpPr>
          <p:cNvPr id="3" name="2 - Θέση περιεχομένου"/>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περιεχομένου"/>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a:xfrm>
            <a:off x="4791456" y="6480969"/>
            <a:ext cx="2133600" cy="301752"/>
          </a:xfrm>
        </p:spPr>
        <p:txBody>
          <a:bodyPr/>
          <a:lstStyle/>
          <a:p>
            <a:fld id="{95A7F44B-A62A-4FCE-8A31-F63B3F4382F7}" type="datetimeFigureOut">
              <a:rPr lang="el-GR" smtClean="0"/>
              <a:pPr/>
              <a:t>8/5/2014</a:t>
            </a:fld>
            <a:endParaRPr lang="el-GR"/>
          </a:p>
        </p:txBody>
      </p:sp>
      <p:sp>
        <p:nvSpPr>
          <p:cNvPr id="6" name="5 - Θέση υποσέλιδου"/>
          <p:cNvSpPr>
            <a:spLocks noGrp="1"/>
          </p:cNvSpPr>
          <p:nvPr>
            <p:ph type="ftr" sz="quarter" idx="11"/>
          </p:nvPr>
        </p:nvSpPr>
        <p:spPr>
          <a:xfrm>
            <a:off x="457200" y="6480969"/>
            <a:ext cx="4260056" cy="301752"/>
          </a:xfrm>
        </p:spPr>
        <p:txBody>
          <a:bodyPr/>
          <a:lstStyle/>
          <a:p>
            <a:endParaRPr lang="el-GR"/>
          </a:p>
        </p:txBody>
      </p:sp>
      <p:sp>
        <p:nvSpPr>
          <p:cNvPr id="7" name="6 - Θέση αριθμού διαφάνειας"/>
          <p:cNvSpPr>
            <a:spLocks noGrp="1"/>
          </p:cNvSpPr>
          <p:nvPr>
            <p:ph type="sldNum" sz="quarter" idx="12"/>
          </p:nvPr>
        </p:nvSpPr>
        <p:spPr>
          <a:xfrm>
            <a:off x="7589520" y="6480969"/>
            <a:ext cx="502920" cy="301752"/>
          </a:xfrm>
        </p:spPr>
        <p:txBody>
          <a:bodyPr/>
          <a:lstStyle/>
          <a:p>
            <a:fld id="{9D079E41-A545-4C43-8355-2CEB9E69822D}"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Σύγκριση">
    <p:bg>
      <p:bgRef idx="1002">
        <a:schemeClr val="bg2"/>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5 - Θέση περιεχομένου"/>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6 - Θέση ημερομηνίας"/>
          <p:cNvSpPr>
            <a:spLocks noGrp="1"/>
          </p:cNvSpPr>
          <p:nvPr>
            <p:ph type="dt" sz="half" idx="10"/>
          </p:nvPr>
        </p:nvSpPr>
        <p:spPr>
          <a:xfrm>
            <a:off x="4791456" y="6480969"/>
            <a:ext cx="2130552" cy="301752"/>
          </a:xfrm>
        </p:spPr>
        <p:txBody>
          <a:bodyPr/>
          <a:lstStyle/>
          <a:p>
            <a:fld id="{95A7F44B-A62A-4FCE-8A31-F63B3F4382F7}" type="datetimeFigureOut">
              <a:rPr lang="el-GR" smtClean="0"/>
              <a:pPr/>
              <a:t>8/5/2014</a:t>
            </a:fld>
            <a:endParaRPr lang="el-GR"/>
          </a:p>
        </p:txBody>
      </p:sp>
      <p:sp>
        <p:nvSpPr>
          <p:cNvPr id="8" name="7 - Θέση υποσέλιδου"/>
          <p:cNvSpPr>
            <a:spLocks noGrp="1"/>
          </p:cNvSpPr>
          <p:nvPr>
            <p:ph type="ftr" sz="quarter" idx="11"/>
          </p:nvPr>
        </p:nvSpPr>
        <p:spPr>
          <a:xfrm>
            <a:off x="457200" y="6480969"/>
            <a:ext cx="4261104" cy="301752"/>
          </a:xfrm>
        </p:spPr>
        <p:txBody>
          <a:bodyPr/>
          <a:lstStyle/>
          <a:p>
            <a:endParaRPr lang="el-GR"/>
          </a:p>
        </p:txBody>
      </p:sp>
      <p:sp>
        <p:nvSpPr>
          <p:cNvPr id="9" name="8 - Θέση αριθμού διαφάνειας"/>
          <p:cNvSpPr>
            <a:spLocks noGrp="1"/>
          </p:cNvSpPr>
          <p:nvPr>
            <p:ph type="sldNum" sz="quarter" idx="12"/>
          </p:nvPr>
        </p:nvSpPr>
        <p:spPr>
          <a:xfrm>
            <a:off x="7589520" y="6483096"/>
            <a:ext cx="502920" cy="301752"/>
          </a:xfrm>
        </p:spPr>
        <p:txBody>
          <a:bodyPr/>
          <a:lstStyle>
            <a:lvl1pPr algn="ctr">
              <a:defRPr/>
            </a:lvl1pPr>
          </a:lstStyle>
          <a:p>
            <a:fld id="{9D079E41-A545-4C43-8355-2CEB9E69822D}" type="slidenum">
              <a:rPr lang="el-GR" smtClean="0"/>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b="0"/>
            </a:lvl1pPr>
          </a:lstStyle>
          <a:p>
            <a:r>
              <a:rPr kumimoji="0" lang="el-GR" smtClean="0"/>
              <a:t>Kλικ για επεξεργασία του τίτλου</a:t>
            </a:r>
            <a:endParaRPr kumimoji="0" lang="en-US"/>
          </a:p>
        </p:txBody>
      </p:sp>
      <p:sp>
        <p:nvSpPr>
          <p:cNvPr id="3" name="2 - Θέση ημερομηνίας"/>
          <p:cNvSpPr>
            <a:spLocks noGrp="1"/>
          </p:cNvSpPr>
          <p:nvPr>
            <p:ph type="dt" sz="half" idx="10"/>
          </p:nvPr>
        </p:nvSpPr>
        <p:spPr/>
        <p:txBody>
          <a:bodyPr/>
          <a:lstStyle/>
          <a:p>
            <a:fld id="{95A7F44B-A62A-4FCE-8A31-F63B3F4382F7}" type="datetimeFigureOut">
              <a:rPr lang="el-GR" smtClean="0"/>
              <a:pPr/>
              <a:t>8/5/2014</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9D079E41-A545-4C43-8355-2CEB9E69822D}"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a:xfrm>
            <a:off x="4791456" y="6480969"/>
            <a:ext cx="2133600" cy="301752"/>
          </a:xfrm>
        </p:spPr>
        <p:txBody>
          <a:bodyPr/>
          <a:lstStyle/>
          <a:p>
            <a:fld id="{95A7F44B-A62A-4FCE-8A31-F63B3F4382F7}" type="datetimeFigureOut">
              <a:rPr lang="el-GR" smtClean="0"/>
              <a:pPr/>
              <a:t>8/5/2014</a:t>
            </a:fld>
            <a:endParaRPr lang="el-GR"/>
          </a:p>
        </p:txBody>
      </p:sp>
      <p:sp>
        <p:nvSpPr>
          <p:cNvPr id="3" name="2 - Θέση υποσέλιδου"/>
          <p:cNvSpPr>
            <a:spLocks noGrp="1"/>
          </p:cNvSpPr>
          <p:nvPr>
            <p:ph type="ftr" sz="quarter" idx="11"/>
          </p:nvPr>
        </p:nvSpPr>
        <p:spPr>
          <a:xfrm>
            <a:off x="457200" y="6481890"/>
            <a:ext cx="4260056" cy="300831"/>
          </a:xfrm>
        </p:spPr>
        <p:txBody>
          <a:bodyPr/>
          <a:lstStyle/>
          <a:p>
            <a:endParaRPr lang="el-GR"/>
          </a:p>
        </p:txBody>
      </p:sp>
      <p:sp>
        <p:nvSpPr>
          <p:cNvPr id="4" name="3 - Θέση αριθμού διαφάνειας"/>
          <p:cNvSpPr>
            <a:spLocks noGrp="1"/>
          </p:cNvSpPr>
          <p:nvPr>
            <p:ph type="sldNum" sz="quarter" idx="12"/>
          </p:nvPr>
        </p:nvSpPr>
        <p:spPr>
          <a:xfrm>
            <a:off x="7589520" y="6480969"/>
            <a:ext cx="502920" cy="301752"/>
          </a:xfrm>
        </p:spPr>
        <p:txBody>
          <a:bodyPr/>
          <a:lstStyle/>
          <a:p>
            <a:fld id="{9D079E41-A545-4C43-8355-2CEB9E69822D}"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bg>
      <p:bgRef idx="1002">
        <a:schemeClr val="bg2"/>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a:xfrm>
            <a:off x="6278976" y="6556248"/>
            <a:ext cx="2133600" cy="301752"/>
          </a:xfrm>
        </p:spPr>
        <p:txBody>
          <a:bodyPr/>
          <a:lstStyle>
            <a:lvl1pPr>
              <a:defRPr sz="900"/>
            </a:lvl1pPr>
          </a:lstStyle>
          <a:p>
            <a:fld id="{95A7F44B-A62A-4FCE-8A31-F63B3F4382F7}" type="datetimeFigureOut">
              <a:rPr lang="el-GR" smtClean="0"/>
              <a:pPr/>
              <a:t>8/5/2014</a:t>
            </a:fld>
            <a:endParaRPr lang="el-GR"/>
          </a:p>
        </p:txBody>
      </p:sp>
      <p:sp>
        <p:nvSpPr>
          <p:cNvPr id="6" name="5 - Θέση υποσέλιδου"/>
          <p:cNvSpPr>
            <a:spLocks noGrp="1"/>
          </p:cNvSpPr>
          <p:nvPr>
            <p:ph type="ftr" sz="quarter" idx="11"/>
          </p:nvPr>
        </p:nvSpPr>
        <p:spPr>
          <a:xfrm>
            <a:off x="1135856" y="6556248"/>
            <a:ext cx="5143120" cy="301752"/>
          </a:xfrm>
        </p:spPr>
        <p:txBody>
          <a:bodyPr/>
          <a:lstStyle>
            <a:lvl1pPr>
              <a:defRPr sz="900"/>
            </a:lvl1pPr>
          </a:lstStyle>
          <a:p>
            <a:endParaRPr lang="el-GR"/>
          </a:p>
        </p:txBody>
      </p:sp>
      <p:sp>
        <p:nvSpPr>
          <p:cNvPr id="7" name="6 - Θέση αριθμού διαφάνειας"/>
          <p:cNvSpPr>
            <a:spLocks noGrp="1"/>
          </p:cNvSpPr>
          <p:nvPr>
            <p:ph type="sldNum" sz="quarter" idx="12"/>
          </p:nvPr>
        </p:nvSpPr>
        <p:spPr>
          <a:xfrm>
            <a:off x="8410576" y="6556248"/>
            <a:ext cx="502920" cy="301752"/>
          </a:xfrm>
        </p:spPr>
        <p:txBody>
          <a:bodyPr/>
          <a:lstStyle>
            <a:lvl1pPr>
              <a:defRPr sz="900"/>
            </a:lvl1pPr>
          </a:lstStyle>
          <a:p>
            <a:fld id="{9D079E41-A545-4C43-8355-2CEB9E69822D}" type="slidenum">
              <a:rPr lang="el-GR" smtClean="0"/>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bg>
      <p:bgRef idx="1002">
        <a:schemeClr val="bg1"/>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l-GR" smtClean="0"/>
              <a:t>Kλικ για επεξεργασία του τίτλου</a:t>
            </a:r>
            <a:endParaRPr kumimoji="0" lang="en-US"/>
          </a:p>
        </p:txBody>
      </p:sp>
      <p:sp>
        <p:nvSpPr>
          <p:cNvPr id="3" name="2 - Θέση εικόνας"/>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l-GR" smtClean="0"/>
              <a:t>Κάντε κλικ στο εικονίδιο για να προσθέσετε μια εικόνα</a:t>
            </a:r>
            <a:endParaRPr kumimoji="0" lang="en-US" dirty="0"/>
          </a:p>
        </p:txBody>
      </p:sp>
      <p:sp>
        <p:nvSpPr>
          <p:cNvPr id="4" name="3 - Θέση κειμένου"/>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l-GR" smtClean="0"/>
              <a:t>Kλικ για επεξεργασία των στυλ του υποδείγματος</a:t>
            </a:r>
          </a:p>
        </p:txBody>
      </p:sp>
      <p:sp>
        <p:nvSpPr>
          <p:cNvPr id="5" name="4 - Θέση ημερομηνίας"/>
          <p:cNvSpPr>
            <a:spLocks noGrp="1"/>
          </p:cNvSpPr>
          <p:nvPr>
            <p:ph type="dt" sz="half" idx="10"/>
          </p:nvPr>
        </p:nvSpPr>
        <p:spPr>
          <a:xfrm>
            <a:off x="6108192" y="6556248"/>
            <a:ext cx="2103120" cy="301752"/>
          </a:xfrm>
        </p:spPr>
        <p:txBody>
          <a:bodyPr/>
          <a:lstStyle>
            <a:lvl1pPr>
              <a:defRPr sz="900"/>
            </a:lvl1pPr>
          </a:lstStyle>
          <a:p>
            <a:fld id="{95A7F44B-A62A-4FCE-8A31-F63B3F4382F7}" type="datetimeFigureOut">
              <a:rPr lang="el-GR" smtClean="0"/>
              <a:pPr/>
              <a:t>8/5/2014</a:t>
            </a:fld>
            <a:endParaRPr lang="el-GR"/>
          </a:p>
        </p:txBody>
      </p:sp>
      <p:sp>
        <p:nvSpPr>
          <p:cNvPr id="6" name="5 - Θέση υποσέλιδου"/>
          <p:cNvSpPr>
            <a:spLocks noGrp="1"/>
          </p:cNvSpPr>
          <p:nvPr>
            <p:ph type="ftr" sz="quarter" idx="11"/>
          </p:nvPr>
        </p:nvSpPr>
        <p:spPr>
          <a:xfrm>
            <a:off x="1170432" y="6557169"/>
            <a:ext cx="4948072" cy="301752"/>
          </a:xfrm>
        </p:spPr>
        <p:txBody>
          <a:bodyPr/>
          <a:lstStyle>
            <a:lvl1pPr>
              <a:defRPr sz="900"/>
            </a:lvl1pPr>
          </a:lstStyle>
          <a:p>
            <a:endParaRPr lang="el-GR"/>
          </a:p>
        </p:txBody>
      </p:sp>
      <p:sp>
        <p:nvSpPr>
          <p:cNvPr id="7" name="6 - Θέση αριθμού διαφάνειας"/>
          <p:cNvSpPr>
            <a:spLocks noGrp="1"/>
          </p:cNvSpPr>
          <p:nvPr>
            <p:ph type="sldNum" sz="quarter" idx="12"/>
          </p:nvPr>
        </p:nvSpPr>
        <p:spPr>
          <a:xfrm>
            <a:off x="8217192" y="6556248"/>
            <a:ext cx="365760" cy="301752"/>
          </a:xfrm>
        </p:spPr>
        <p:txBody>
          <a:bodyPr/>
          <a:lstStyle>
            <a:lvl1pPr algn="ctr">
              <a:defRPr sz="900"/>
            </a:lvl1pPr>
          </a:lstStyle>
          <a:p>
            <a:fld id="{9D079E41-A545-4C43-8355-2CEB9E69822D}" type="slidenum">
              <a:rPr lang="el-GR" smtClean="0"/>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10 - Ορθογώνιο τρίγωνο"/>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7 - Ευθεία γραμμή σύνδεσης"/>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8 - Ευθεία γραμμή σύνδεσης"/>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21 - Θέση τίτλου"/>
          <p:cNvSpPr>
            <a:spLocks noGrp="1"/>
          </p:cNvSpPr>
          <p:nvPr>
            <p:ph type="title"/>
          </p:nvPr>
        </p:nvSpPr>
        <p:spPr>
          <a:xfrm>
            <a:off x="457200" y="267494"/>
            <a:ext cx="8229600" cy="1399032"/>
          </a:xfrm>
          <a:prstGeom prst="rect">
            <a:avLst/>
          </a:prstGeom>
        </p:spPr>
        <p:txBody>
          <a:bodyPr vert="horz" anchor="ctr">
            <a:normAutofit/>
          </a:bodyPr>
          <a:lstStyle/>
          <a:p>
            <a:r>
              <a:rPr kumimoji="0" lang="el-GR" smtClean="0"/>
              <a:t>Kλικ για επεξεργασία του τίτλου</a:t>
            </a:r>
            <a:endParaRPr kumimoji="0" lang="en-US"/>
          </a:p>
        </p:txBody>
      </p:sp>
      <p:sp>
        <p:nvSpPr>
          <p:cNvPr id="13" name="12 - Θέση κειμένου"/>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4" name="13 - Θέση ημερομηνίας"/>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95A7F44B-A62A-4FCE-8A31-F63B3F4382F7}" type="datetimeFigureOut">
              <a:rPr lang="el-GR" smtClean="0"/>
              <a:pPr/>
              <a:t>8/5/2014</a:t>
            </a:fld>
            <a:endParaRPr lang="el-GR"/>
          </a:p>
        </p:txBody>
      </p:sp>
      <p:sp>
        <p:nvSpPr>
          <p:cNvPr id="3" name="2 - Θέση υποσέλιδου"/>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el-GR"/>
          </a:p>
        </p:txBody>
      </p:sp>
      <p:sp>
        <p:nvSpPr>
          <p:cNvPr id="23" name="22 - Θέση αριθμού διαφάνειας"/>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9D079E41-A545-4C43-8355-2CEB9E69822D}" type="slidenum">
              <a:rPr lang="el-GR" smtClean="0"/>
              <a:pPr/>
              <a:t>‹#›</a:t>
            </a:fld>
            <a:endParaRPr lang="el-GR"/>
          </a:p>
        </p:txBody>
      </p:sp>
    </p:spTree>
  </p:cSld>
  <p:clrMap bg1="dk1" tx1="lt1" bg2="dk2" tx2="lt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p:txBody>
          <a:bodyPr/>
          <a:lstStyle/>
          <a:p>
            <a:r>
              <a:rPr lang="el-GR" b="1" u="sng" dirty="0" smtClean="0">
                <a:latin typeface="Batang" pitchFamily="18" charset="-127"/>
                <a:ea typeface="Batang" pitchFamily="18" charset="-127"/>
              </a:rPr>
              <a:t>Εκπαιδευτικό Σύστημα</a:t>
            </a:r>
            <a:endParaRPr lang="el-GR" b="1" u="sng" dirty="0">
              <a:latin typeface="Batang" pitchFamily="18" charset="-127"/>
              <a:ea typeface="Batang" pitchFamily="18" charset="-127"/>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US" i="1" u="sng" dirty="0" smtClean="0"/>
              <a:t>The wave-</a:t>
            </a:r>
            <a:r>
              <a:rPr lang="el-GR" i="1" u="sng" dirty="0" smtClean="0"/>
              <a:t>Το κύμα</a:t>
            </a:r>
            <a:endParaRPr lang="el-GR" i="1" u="sng" dirty="0"/>
          </a:p>
        </p:txBody>
      </p:sp>
      <p:sp>
        <p:nvSpPr>
          <p:cNvPr id="3" name="2 - Θέση περιεχομένου"/>
          <p:cNvSpPr>
            <a:spLocks noGrp="1"/>
          </p:cNvSpPr>
          <p:nvPr>
            <p:ph idx="1"/>
          </p:nvPr>
        </p:nvSpPr>
        <p:spPr/>
        <p:txBody>
          <a:bodyPr>
            <a:normAutofit fontScale="85000" lnSpcReduction="20000"/>
          </a:bodyPr>
          <a:lstStyle/>
          <a:p>
            <a:r>
              <a:rPr lang="el-GR" sz="2000" dirty="0" smtClean="0"/>
              <a:t>Οι καθηγητές αντιμετωπίζουν τους μαθητές ανάλογα με το μάθημα που διδάσκεται.</a:t>
            </a:r>
          </a:p>
          <a:p>
            <a:r>
              <a:rPr lang="el-GR" sz="2000" dirty="0" smtClean="0"/>
              <a:t>Τα παιδιά διδάσκονται κάποια συγκεκριμένα μαθήματα για μια εβδομάδα, όπως η αναρχία και η απολυταρχία. Το κάθε μάθημα έχει σκοπό να διδάξει ένα πολίτευμα. Ο κάθε καθηγητής έχει μπει σε ένα συγκεκριμένο ρόλο, όμως αυτό δεν έχει τα καλύτερα αποτελέσματα. Το ‘κύμα’ έχει γίνει πια ένα σημαντικό κομμάτι της ζωής τους!</a:t>
            </a:r>
          </a:p>
          <a:p>
            <a:r>
              <a:rPr lang="el-GR" sz="2000" dirty="0" smtClean="0"/>
              <a:t>Τα μαθήματα που διδάσκονται είναι: Αναρχία, Απολυταρχία/Δικτατορία.</a:t>
            </a:r>
          </a:p>
          <a:p>
            <a:r>
              <a:rPr lang="el-GR" sz="2000" dirty="0" smtClean="0"/>
              <a:t>Οι τιμωρίες που επιβάλλονταν δεν ήταν βαριές, αφού δεν επιβάρυναν ιδιαίτερα τους καθηγητές τους, παρά μόνο μια αποβολή που δόθηκε σε ένα παιδί, λόγω της αντίδρασής του , διότι δεν ήθελε να αποδώσει στη απολυταρχική ομάδα.</a:t>
            </a:r>
          </a:p>
          <a:p>
            <a:r>
              <a:rPr lang="el-GR" sz="2000" dirty="0" smtClean="0"/>
              <a:t>Οι αίθουσες του σχολείου ήταν οι εξής: αίθουσα καθηγητών, βιβλιοθήκη, χώρος εστίασης, κολυμβητήριο, </a:t>
            </a:r>
            <a:r>
              <a:rPr lang="el-GR" sz="2000" dirty="0" err="1" smtClean="0"/>
              <a:t>άιθουσα</a:t>
            </a:r>
            <a:r>
              <a:rPr lang="el-GR" sz="2000" dirty="0" smtClean="0"/>
              <a:t> εκδηλώσεων, θέατρο και τέλος γραφείο </a:t>
            </a:r>
            <a:r>
              <a:rPr lang="el-GR" sz="2000" dirty="0" err="1" smtClean="0"/>
              <a:t>διέυθυνσης</a:t>
            </a:r>
            <a:r>
              <a:rPr lang="el-GR" sz="2000" dirty="0" smtClean="0"/>
              <a:t>.</a:t>
            </a:r>
          </a:p>
          <a:p>
            <a:r>
              <a:rPr lang="el-GR" sz="2000" dirty="0" smtClean="0"/>
              <a:t>Οι μαθητές προσαρμόστηκαν γρήγορα και συμπεριφέρονταν σαν ομάδα. Ιδιαίτερα στο μάθημα της απολυταρχίας, ακόμα και το πιο μοναχικό παιδί, νιώθει μέλος μιας ομάδας. Αυτό στο τέλος οδηγεί μερικούς μαθητές στην εξάρτηση από την ομάδα τους.</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i="1" u="sng" dirty="0" smtClean="0"/>
              <a:t>Το ξύλο βγήκε από τον παράδεισο!</a:t>
            </a:r>
            <a:endParaRPr lang="el-GR" sz="3200" i="1" u="sng" dirty="0"/>
          </a:p>
        </p:txBody>
      </p:sp>
      <p:sp>
        <p:nvSpPr>
          <p:cNvPr id="3" name="2 - Θέση περιεχομένου"/>
          <p:cNvSpPr>
            <a:spLocks noGrp="1"/>
          </p:cNvSpPr>
          <p:nvPr>
            <p:ph idx="1"/>
          </p:nvPr>
        </p:nvSpPr>
        <p:spPr/>
        <p:txBody>
          <a:bodyPr>
            <a:normAutofit fontScale="85000" lnSpcReduction="20000"/>
          </a:bodyPr>
          <a:lstStyle/>
          <a:p>
            <a:r>
              <a:rPr lang="el-GR" sz="1800" dirty="0" smtClean="0"/>
              <a:t>Οι μαθήτριες αντιμετωπίζονται χωρίς ιδιαίτερη αυστηρότητα, αφού οι καθηγητές έχουν πλέον συνηθίσει στην ανησυχία και την αταξία τους. Επιπλέον οι καθηγητές είναι σωστοί στη δουλειά τους χωρίς να επηρεάζονται από τη συμπεριφορά των μαθητριών. Όταν όμως μια μαθήτρια αποκάλεσε έναν καθηγητή ‘νοστιμούλη’ , η συμπεριφορά του άλλαξε. Έτσι, της έδωσε χαστούκι και … ‘Το ξύλο βγήκε από τον παράδεισο’ .</a:t>
            </a:r>
          </a:p>
          <a:p>
            <a:r>
              <a:rPr lang="el-GR" sz="1800" dirty="0" smtClean="0"/>
              <a:t>Οι καθηγητές στο μάθημα ήταν αυστηροί και η συμπεριφορά τους καθώς πρέπει. Στο μάθημα, οι μαθήτριες ήταν το ίδιο άτακτες και φυσικά δεν έλειπαν τα σχόλια και οι ατάκες που διέκοπταν συνεχώς το μάθημα.</a:t>
            </a:r>
          </a:p>
          <a:p>
            <a:r>
              <a:rPr lang="el-GR" sz="1800" dirty="0" smtClean="0"/>
              <a:t>Τα μαθήματα που διδάσκονται είναι: γυμναστική, φυσική, ιστορία, θρησκευτικά, γλώσσα και αρχαία ελληνικά</a:t>
            </a:r>
          </a:p>
          <a:p>
            <a:pPr>
              <a:buNone/>
            </a:pPr>
            <a:endParaRPr lang="el-GR" sz="1800" dirty="0" smtClean="0"/>
          </a:p>
          <a:p>
            <a:r>
              <a:rPr lang="el-GR" sz="1800" dirty="0" smtClean="0"/>
              <a:t>Στην αρχή δεν επιβάλλεται καμία </a:t>
            </a:r>
            <a:r>
              <a:rPr lang="el-GR" sz="1800" dirty="0" smtClean="0"/>
              <a:t>τιμωρία</a:t>
            </a:r>
            <a:r>
              <a:rPr lang="en-US" sz="1800" dirty="0" smtClean="0"/>
              <a:t>, </a:t>
            </a:r>
            <a:r>
              <a:rPr lang="el-GR" sz="1800" dirty="0" smtClean="0"/>
              <a:t>αφού η βασική αρχή του σχολείου είναι να μην στεναχωρηθούν οι πλούσιες οικογένειες των μαθητριών, οι οποίες τυχαίνει να είναι και χορηγοί. Στη συνέχεια οι τιμωρία ήταν ξύλο, όπως χαστούκια και τράβηγμα μαλλιών. Στο τέλος σχεδόν όλοι οι καθηγητές ακολουθούσαν την ίδια τακτική.</a:t>
            </a:r>
          </a:p>
          <a:p>
            <a:r>
              <a:rPr lang="el-GR" sz="1800" dirty="0" smtClean="0"/>
              <a:t>Στο χώρο του σχολείου υπήρχε ένα μεγάλο γήπεδο γυμναστικής, μεγάλοι διάδρομοι και αίθουσες αρκετές. Επιπρόσθετα, τα θρανία στις αίθουσες είναι μονά και η έδρα του καθηγητή ξύλινη.</a:t>
            </a:r>
          </a:p>
          <a:p>
            <a:r>
              <a:rPr lang="el-GR" sz="1800" dirty="0" smtClean="0"/>
              <a:t>Οι μαθήτριες αντιμετώπιζαν χαλαρά το μάθημα. Συγκεκριμένα έκανα διάφορες πλάκες, χωρίς να ενδιαφέρονται για το αν θα τιμωρηθούν. Ήταν ενωμένες μεταξύ τους, ώστε να καλύπτει η μία την άλλη. Έτσι, συμπεραίνουμε ότι οι μαθήτριες δεν είχαν ιδιαίτερο σεβασμό απέναντι </a:t>
            </a:r>
            <a:r>
              <a:rPr lang="el-GR" sz="1800" smtClean="0"/>
              <a:t>στους καθηγητές.</a:t>
            </a:r>
            <a:endParaRPr lang="el-GR" sz="18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Ζωντάνια">
  <a:themeElements>
    <a:clrScheme name="Ζωντάνια">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Ζωντάνια">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Ζωντάνια">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45</TotalTime>
  <Words>459</Words>
  <Application>Microsoft Office PowerPoint</Application>
  <PresentationFormat>Προβολή στην οθόνη (4:3)</PresentationFormat>
  <Paragraphs>16</Paragraphs>
  <Slides>3</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3</vt:i4>
      </vt:variant>
    </vt:vector>
  </HeadingPairs>
  <TitlesOfParts>
    <vt:vector size="4" baseType="lpstr">
      <vt:lpstr>Ζωντάνια</vt:lpstr>
      <vt:lpstr>Εκπαιδευτικό Σύστημα</vt:lpstr>
      <vt:lpstr>The wave-Το κύμα</vt:lpstr>
      <vt:lpstr>Το ξύλο βγήκε από τον παράδεισο!</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Εκπαιδευτικό Σύστημα</dc:title>
  <dc:creator>userproject05</dc:creator>
  <cp:lastModifiedBy>user</cp:lastModifiedBy>
  <cp:revision>6</cp:revision>
  <dcterms:created xsi:type="dcterms:W3CDTF">2014-05-08T09:01:25Z</dcterms:created>
  <dcterms:modified xsi:type="dcterms:W3CDTF">2014-05-08T09:59:58Z</dcterms:modified>
</cp:coreProperties>
</file>